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311" r:id="rId2"/>
    <p:sldId id="312" r:id="rId3"/>
    <p:sldId id="313" r:id="rId4"/>
    <p:sldId id="28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3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AED7D-E789-3F4B-850C-8F873BD166C8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A0489-A2CC-4342-9A99-2B3F4F309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2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7055A1-D3CF-AB42-8E9D-E0CDF7506FCD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Answers:</a:t>
            </a:r>
          </a:p>
          <a:p>
            <a:pPr eaLnBrk="1" hangingPunct="1"/>
            <a:r>
              <a:rPr lang="en-US">
                <a:latin typeface="Arial" charset="0"/>
              </a:rPr>
              <a:t>1. B</a:t>
            </a:r>
          </a:p>
          <a:p>
            <a:pPr eaLnBrk="1" hangingPunct="1"/>
            <a:r>
              <a:rPr lang="en-US">
                <a:latin typeface="Arial" charset="0"/>
              </a:rPr>
              <a:t>2. C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13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1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35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4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2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7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914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41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03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AFF0-5DEE-1C48-A9E6-1ED3DF7E9847}" type="datetimeFigureOut">
              <a:rPr lang="en-US" smtClean="0"/>
              <a:pPr/>
              <a:t>12/10/17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472E5-5B74-3B42-AE79-03A7C16DFA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46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111"/>
            <a:ext cx="7772400" cy="1470025"/>
          </a:xfrm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What was the mood in the United States during World War I?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6706" y="2533467"/>
            <a:ext cx="7772400" cy="3795889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Over there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https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://</a:t>
            </a:r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www.youtube.com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/</a:t>
            </a:r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watch?v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=B6hRDS3LvQQ&amp;t=71s</a:t>
            </a:r>
            <a:endParaRPr lang="en-US" dirty="0" smtClean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Images of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homefront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https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://</a:t>
            </a:r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www.youtube.com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/</a:t>
            </a:r>
            <a:r>
              <a:rPr lang="en-US" dirty="0" err="1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watch?v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=GbOCob23pw4</a:t>
            </a:r>
          </a:p>
        </p:txBody>
      </p:sp>
    </p:spTree>
    <p:extLst>
      <p:ext uri="{BB962C8B-B14F-4D97-AF65-F5344CB8AC3E}">
        <p14:creationId xmlns:p14="http://schemas.microsoft.com/office/powerpoint/2010/main" val="45553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777" y="959557"/>
            <a:ext cx="7642545" cy="513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39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8112"/>
            <a:ext cx="7772400" cy="1262220"/>
          </a:xfrm>
          <a:ln w="381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/>
                <a:cs typeface="Times New Roman"/>
              </a:rPr>
              <a:t>How did th</a:t>
            </a:r>
            <a:r>
              <a:rPr lang="en-US" sz="3600" dirty="0" smtClean="0">
                <a:latin typeface="Times New Roman"/>
                <a:cs typeface="Times New Roman"/>
              </a:rPr>
              <a:t>e United States organize for war?</a:t>
            </a:r>
            <a:endParaRPr lang="en-US" sz="36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6706" y="1872215"/>
            <a:ext cx="8203804" cy="4867754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-War Industries Board—coordinated production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-Food Administration—victory gardens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-National War Labor Board—no strikes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-Great Migration—Ford reached out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-Committee on Public Information—propaganda 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-Sedition Act of 1917—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Schenck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 “clear and present danger”</a:t>
            </a:r>
          </a:p>
          <a:p>
            <a:pPr algn="l"/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cs typeface="Times New Roman"/>
              </a:rPr>
              <a:t>-Draft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4545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5"/>
          <p:cNvSpPr txBox="1">
            <a:spLocks noChangeArrowheads="1"/>
          </p:cNvSpPr>
          <p:nvPr/>
        </p:nvSpPr>
        <p:spPr bwMode="auto">
          <a:xfrm>
            <a:off x="1462088" y="73025"/>
            <a:ext cx="44037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000" b="1">
                <a:solidFill>
                  <a:schemeClr val="bg1"/>
                </a:solidFill>
                <a:cs typeface="Times New Roman" charset="0"/>
              </a:rPr>
              <a:t>Progress Monitoring Transparency</a:t>
            </a:r>
          </a:p>
        </p:txBody>
      </p:sp>
      <p:sp>
        <p:nvSpPr>
          <p:cNvPr id="491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7104063"/>
            <a:ext cx="8229600" cy="171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r" eaLnBrk="1" hangingPunct="1"/>
            <a:r>
              <a:rPr lang="en-US" sz="1000">
                <a:solidFill>
                  <a:schemeClr val="bg1"/>
                </a:solidFill>
                <a:latin typeface="Arial" charset="0"/>
              </a:rPr>
              <a:t>Progress Monitoring Transparency Section 2</a:t>
            </a:r>
          </a:p>
        </p:txBody>
      </p:sp>
      <p:sp>
        <p:nvSpPr>
          <p:cNvPr id="49156" name="Text Box 14"/>
          <p:cNvSpPr txBox="1">
            <a:spLocks noChangeArrowheads="1"/>
          </p:cNvSpPr>
          <p:nvPr/>
        </p:nvSpPr>
        <p:spPr bwMode="auto">
          <a:xfrm>
            <a:off x="0" y="33338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PM </a:t>
            </a:r>
          </a:p>
          <a:p>
            <a:pPr eaLnBrk="1" hangingPunct="1"/>
            <a:r>
              <a:rPr lang="en-US" sz="1200" b="1">
                <a:solidFill>
                  <a:schemeClr val="bg1"/>
                </a:solidFill>
              </a:rPr>
              <a:t>TRANSPARENCY</a:t>
            </a:r>
            <a:endParaRPr lang="en-US"/>
          </a:p>
        </p:txBody>
      </p:sp>
      <p:pic>
        <p:nvPicPr>
          <p:cNvPr id="49161" name="Picture 20" descr="pmtms_mv_p02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236441"/>
            <a:ext cx="6662294" cy="641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mp:transition xmlns:mp="http://schemas.microsoft.com/office/mac/powerpoint/2008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10356</TotalTime>
  <Words>122</Words>
  <Application>Microsoft Macintosh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What was the mood in the United States during World War I?</vt:lpstr>
      <vt:lpstr>PowerPoint Presentation</vt:lpstr>
      <vt:lpstr>How did the United States organize for war?</vt:lpstr>
      <vt:lpstr>Progress Monitoring Transparency Section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135</cp:revision>
  <dcterms:created xsi:type="dcterms:W3CDTF">2017-12-08T14:43:40Z</dcterms:created>
  <dcterms:modified xsi:type="dcterms:W3CDTF">2017-12-11T02:57:30Z</dcterms:modified>
</cp:coreProperties>
</file>